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1DCD6ED-7A68-46EB-B15D-0797585AF3B4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m/imgres?imgurl=http://cchs.usd224.com/Classes09/Flowersforless/Petunia.jpg&amp;imgrefurl=http://cchs.usd224.com/Classes09/Flowersforless/Annuals.html&amp;usg=__BbEfTjSX6CxwZkzgj266ezazRbQ=&amp;h=300&amp;w=300&amp;sz=86&amp;hl=en&amp;start=10&amp;zoom=1&amp;um=1&amp;itbs=1&amp;tbnid=yMggJsvs9ULXQM:&amp;tbnh=116&amp;tbnw=116&amp;prev=/images?q=petunia&amp;um=1&amp;hl=en&amp;safe=active&amp;sa=N&amp;rls=com.microsoft:en-us&amp;biw=1003&amp;bih=583&amp;ie=UTF-8&amp;oe=UTF-8&amp;tbs=isch:1&amp;ei=4byATbL2J8jKgQejoPyUCQ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home.howstuffworks.com/annual-flower-pictures.htm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how.com/about_6633109_type-soil-do-petunias-like_.html" TargetMode="External"/><Relationship Id="rId2" Type="http://schemas.openxmlformats.org/officeDocument/2006/relationships/hyperlink" Target="http://home.howstuffworks.com/define-petunia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n.wikipedia.org/wiki/Petunia" TargetMode="External"/><Relationship Id="rId4" Type="http://schemas.openxmlformats.org/officeDocument/2006/relationships/hyperlink" Target="http://gardening.about.com/od/plantprofiles/a/Petunias.h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Planting Seeds of Friendship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Taylor Hixson</a:t>
            </a:r>
          </a:p>
          <a:p>
            <a:r>
              <a:rPr lang="en-US" dirty="0" smtClean="0"/>
              <a:t>March 16, 2011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Petunia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dirty="0" smtClean="0"/>
              <a:t>Three facts</a:t>
            </a:r>
          </a:p>
          <a:p>
            <a:r>
              <a:rPr lang="en-US" sz="3800" dirty="0" smtClean="0"/>
              <a:t>The botanical name is </a:t>
            </a:r>
            <a:r>
              <a:rPr lang="en-US" sz="3800" dirty="0" err="1" smtClean="0"/>
              <a:t>Solanales</a:t>
            </a:r>
            <a:endParaRPr lang="en-US" sz="3800" dirty="0" smtClean="0"/>
          </a:p>
          <a:p>
            <a:r>
              <a:rPr lang="en-US" sz="3800" dirty="0" smtClean="0"/>
              <a:t>A petunia is an annual. </a:t>
            </a:r>
          </a:p>
          <a:p>
            <a:r>
              <a:rPr lang="en-US" sz="3800" dirty="0" smtClean="0"/>
              <a:t>The </a:t>
            </a:r>
            <a:r>
              <a:rPr lang="en-US" sz="3800" dirty="0" err="1" smtClean="0"/>
              <a:t>describtion</a:t>
            </a:r>
            <a:r>
              <a:rPr lang="en-US" sz="3800" dirty="0" smtClean="0"/>
              <a:t> of a Petunia garden petunias are divided into two types: </a:t>
            </a:r>
            <a:r>
              <a:rPr lang="en-US" sz="3800" dirty="0" err="1" smtClean="0"/>
              <a:t>multifloras</a:t>
            </a:r>
            <a:r>
              <a:rPr lang="en-US" sz="3800" dirty="0" smtClean="0"/>
              <a:t> and </a:t>
            </a:r>
            <a:r>
              <a:rPr lang="en-US" sz="3800" dirty="0" err="1" smtClean="0"/>
              <a:t>grandifloras</a:t>
            </a:r>
            <a:r>
              <a:rPr lang="en-US" sz="3800" dirty="0" smtClean="0"/>
              <a:t>. Each has single and double forms, with </a:t>
            </a:r>
            <a:r>
              <a:rPr lang="en-US" sz="3800" dirty="0" err="1" smtClean="0"/>
              <a:t>grandiflora</a:t>
            </a:r>
            <a:r>
              <a:rPr lang="en-US" sz="3800" dirty="0" smtClean="0"/>
              <a:t> petunias being larger. Singles are more weatherproof than doubles.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flipH="1">
            <a:off x="7467600" y="1066800"/>
            <a:ext cx="929638" cy="9144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en-US" dirty="0"/>
          </a:p>
        </p:txBody>
      </p:sp>
      <p:pic>
        <p:nvPicPr>
          <p:cNvPr id="18434" name="Picture 2" descr="http://t0.gstatic.com/images?q=tbn:ANd9GcRS9IKK3nYNMTtxCduhDqH3ZksP9kThTUN2v-2zUye720t8ePIRDRJ6Nb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685800"/>
            <a:ext cx="1752598" cy="175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Petunias need at least five or six hours of good sunlight</a:t>
            </a:r>
          </a:p>
          <a:p>
            <a:r>
              <a:rPr lang="en-US" dirty="0" smtClean="0"/>
              <a:t> A petunia grows 15 inches tall and 12 inches wide</a:t>
            </a:r>
          </a:p>
          <a:p>
            <a:r>
              <a:rPr lang="en-US" dirty="0" smtClean="0"/>
              <a:t>The bloom durations is summer through fall.</a:t>
            </a:r>
          </a:p>
          <a:p>
            <a:r>
              <a:rPr lang="en-US" dirty="0" smtClean="0"/>
              <a:t>Petunia’s use average to rich, moist, well-drained, adapted to poor soil conditions.</a:t>
            </a:r>
            <a:endParaRPr lang="en-US" dirty="0"/>
          </a:p>
        </p:txBody>
      </p:sp>
      <p:pic>
        <p:nvPicPr>
          <p:cNvPr id="17410" name="Picture 2" descr="Petunia is an annual flower. Garden petunias come as multifloras and grandifloras. Petunias have funnel-shaped flowers.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533400"/>
            <a:ext cx="3556000" cy="266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Watering your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They need 15 millimeters of water.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endParaRPr lang="en-US" dirty="0"/>
          </a:p>
        </p:txBody>
      </p:sp>
      <p:pic>
        <p:nvPicPr>
          <p:cNvPr id="16386" name="Picture 2" descr="http://ncfarmsinc.com/store/images/Petunia%20Trailing%20Whi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990600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Beds, borders, walkways, paths, containers -- all will accommodate an abundance of petunias. Some varieties are especially recommended for containers, since they mound up and billow over the edges.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Varieties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different types of petunia’s are; </a:t>
            </a:r>
            <a:r>
              <a:rPr lang="en-US" dirty="0" err="1" smtClean="0"/>
              <a:t>grandiflora</a:t>
            </a:r>
            <a:r>
              <a:rPr lang="en-US" dirty="0" smtClean="0"/>
              <a:t>, </a:t>
            </a:r>
            <a:r>
              <a:rPr lang="en-US" dirty="0" err="1" smtClean="0"/>
              <a:t>milliflora</a:t>
            </a:r>
            <a:r>
              <a:rPr lang="en-US" dirty="0" smtClean="0"/>
              <a:t>, </a:t>
            </a:r>
            <a:r>
              <a:rPr lang="en-US" dirty="0" err="1" smtClean="0"/>
              <a:t>milliflora</a:t>
            </a:r>
            <a:r>
              <a:rPr lang="en-US" dirty="0" smtClean="0"/>
              <a:t>, and trailing petunia’s. 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Sources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http://home.howstuffworks.com/define-petunia.htm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3"/>
              </a:rPr>
              <a:t>http://www.ehow.com/about_6633109_type-soil-do-petunias-like_.html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4"/>
              </a:rPr>
              <a:t>http://gardening.about.com/od/plantprofiles/a/Petunias.htm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5"/>
              </a:rPr>
              <a:t>http://en.wikipedia.org/wiki/Petunia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279c20c3caf3300dae6b438536eb8c56">
  <xsd:schema xmlns:xsd="http://www.w3.org/2001/XMLSchema" xmlns:p="http://schemas.microsoft.com/office/2006/metadata/properties" targetNamespace="http://schemas.microsoft.com/office/2006/metadata/properties" ma:root="true" ma:fieldsID="0d2e1ca116041f9e11471c52c4c9d60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07304F10-742C-478D-B962-33ECE2E0C19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BB0ACE-69EE-45C8-9A3E-39CD7D58F855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170B4F66-0F22-4088-BE9C-771822CFFB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95</TotalTime>
  <Words>190</Words>
  <Application>Microsoft Office PowerPoint</Application>
  <PresentationFormat>On-screen Show (4:3)</PresentationFormat>
  <Paragraphs>24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Aspect</vt:lpstr>
      <vt:lpstr>Planting Seeds of Friendship</vt:lpstr>
      <vt:lpstr>Petunia</vt:lpstr>
      <vt:lpstr>Plant Details</vt:lpstr>
      <vt:lpstr>Watering your seeds</vt:lpstr>
      <vt:lpstr>Uses</vt:lpstr>
      <vt:lpstr>Plant Varieties</vt:lpstr>
      <vt:lpstr>Sources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Planting Seeds of Friendship</dc:title>
  <dc:creator>lhhowell</dc:creator>
  <cp:lastModifiedBy>203326</cp:lastModifiedBy>
  <cp:revision>12</cp:revision>
  <dcterms:created xsi:type="dcterms:W3CDTF">2011-03-16T11:28:37Z</dcterms:created>
  <dcterms:modified xsi:type="dcterms:W3CDTF">2011-03-16T14:11:34Z</dcterms:modified>
</cp:coreProperties>
</file>